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8" r:id="rId1"/>
  </p:sldMasterIdLst>
  <p:notesMasterIdLst>
    <p:notesMasterId r:id="rId21"/>
  </p:notesMasterIdLst>
  <p:sldIdLst>
    <p:sldId id="257" r:id="rId2"/>
    <p:sldId id="258" r:id="rId3"/>
    <p:sldId id="285" r:id="rId4"/>
    <p:sldId id="273" r:id="rId5"/>
    <p:sldId id="269" r:id="rId6"/>
    <p:sldId id="290" r:id="rId7"/>
    <p:sldId id="291" r:id="rId8"/>
    <p:sldId id="292" r:id="rId9"/>
    <p:sldId id="268" r:id="rId10"/>
    <p:sldId id="264" r:id="rId11"/>
    <p:sldId id="274" r:id="rId12"/>
    <p:sldId id="293" r:id="rId13"/>
    <p:sldId id="283" r:id="rId14"/>
    <p:sldId id="294" r:id="rId15"/>
    <p:sldId id="295" r:id="rId16"/>
    <p:sldId id="296" r:id="rId17"/>
    <p:sldId id="297" r:id="rId18"/>
    <p:sldId id="298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426" autoAdjust="0"/>
    <p:restoredTop sz="94660"/>
  </p:normalViewPr>
  <p:slideViewPr>
    <p:cSldViewPr snapToGrid="0">
      <p:cViewPr varScale="1">
        <p:scale>
          <a:sx n="64" d="100"/>
          <a:sy n="6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6DB78-A90D-4546-8B89-94267477FA33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1F56F-D54C-4A7A-93E8-CA43FCDE6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2128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1F56F-D54C-4A7A-93E8-CA43FCDE6CD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72885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14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4639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888113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374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12648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2202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5770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5954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122239"/>
            <a:ext cx="10972800" cy="6008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DB11-CA93-4CCF-A01F-749F5D6CE19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80901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427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091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103848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005171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22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247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543082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557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5A07208-A5E6-4CE1-90CB-CAC9D18AE16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0195765-6533-4F9F-B329-1654EB2B5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42049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4"/>
          <p:cNvSpPr txBox="1">
            <a:spLocks noChangeArrowheads="1"/>
          </p:cNvSpPr>
          <p:nvPr/>
        </p:nvSpPr>
        <p:spPr bwMode="auto">
          <a:xfrm>
            <a:off x="8759826" y="2938463"/>
            <a:ext cx="2449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400" b="1">
              <a:latin typeface="Tahoma" panose="020B0604030504040204" pitchFamily="34" charset="0"/>
            </a:endParaRPr>
          </a:p>
        </p:txBody>
      </p:sp>
      <p:sp>
        <p:nvSpPr>
          <p:cNvPr id="4099" name="Содержимое 8"/>
          <p:cNvSpPr>
            <a:spLocks noGrp="1"/>
          </p:cNvSpPr>
          <p:nvPr>
            <p:ph idx="1"/>
          </p:nvPr>
        </p:nvSpPr>
        <p:spPr>
          <a:xfrm>
            <a:off x="194871" y="973932"/>
            <a:ext cx="11677339" cy="3929062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Школьный спортивный клуб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«Со спортом мы дружны!»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МБОУ «Больше-</a:t>
            </a:r>
            <a:r>
              <a:rPr lang="ru-RU" altLang="ru-RU" sz="4000" b="1" dirty="0" err="1" smtClean="0">
                <a:solidFill>
                  <a:srgbClr val="FFFF00"/>
                </a:solidFill>
                <a:latin typeface="Monotype Corsiva" pitchFamily="66" charset="0"/>
              </a:rPr>
              <a:t>Фроловская</a:t>
            </a:r>
            <a:r>
              <a:rPr lang="ru-RU" alt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ООШ им Шафранова П.Г. </a:t>
            </a:r>
            <a:r>
              <a:rPr lang="ru-RU" altLang="ru-RU" sz="4000" b="1" dirty="0" err="1" smtClean="0">
                <a:solidFill>
                  <a:srgbClr val="FFFF00"/>
                </a:solidFill>
                <a:latin typeface="Monotype Corsiva" pitchFamily="66" charset="0"/>
              </a:rPr>
              <a:t>Буинского</a:t>
            </a:r>
            <a:r>
              <a:rPr lang="ru-RU" alt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 МР РТ»</a:t>
            </a:r>
            <a:endParaRPr lang="ru-RU" altLang="ru-RU" sz="4000" i="1" dirty="0" smtClean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7841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9435" y="0"/>
            <a:ext cx="13773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ГТО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816" y="3687580"/>
            <a:ext cx="5289862" cy="2975548"/>
          </a:xfrm>
          <a:prstGeom prst="rect">
            <a:avLst/>
          </a:prstGeom>
        </p:spPr>
      </p:pic>
      <p:pic>
        <p:nvPicPr>
          <p:cNvPr id="11265" name="Picture 1" descr="C:\Users\Администратор\Desktop\фото\1afcYQBfGj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3465" y="329783"/>
            <a:ext cx="3463977" cy="3834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6" name="Picture 2" descr="C:\Users\Администратор\Desktop\фото\9DnfW6QHOI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45180" y="188820"/>
            <a:ext cx="3342808" cy="3672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 descr="C:\Users\Администратор\Desktop\фото\_T0IGoo8Yy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6017" y="800169"/>
            <a:ext cx="2563935" cy="2827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4" descr="C:\Users\Администратор\Desktop\фото\toB4LJT34A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6705" y="3665384"/>
            <a:ext cx="2789420" cy="3045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93851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126440"/>
            <a:ext cx="390048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903" y="3498252"/>
            <a:ext cx="3708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060" y="0"/>
            <a:ext cx="3851275" cy="2889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09725" y="5534561"/>
            <a:ext cx="4692310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Ледовый дворец</a:t>
            </a:r>
          </a:p>
          <a:p>
            <a:pPr algn="ctr">
              <a:defRPr/>
            </a:pP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Бассейн</a:t>
            </a:r>
          </a:p>
        </p:txBody>
      </p:sp>
      <p:pic>
        <p:nvPicPr>
          <p:cNvPr id="7169" name="Picture 1" descr="C:\Users\Администратор\Desktop\фото\rCDgluVuCwc.jpg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242934" y="105731"/>
            <a:ext cx="4078574" cy="2832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7554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325" y="312712"/>
            <a:ext cx="8534401" cy="97644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Заливаем свой каток!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Users\Администратор\Desktop\фото\fWHpfJkORP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220" y="1504595"/>
            <a:ext cx="4839809" cy="5001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63" name="Picture 3" descr="C:\Users\Администратор\Desktop\фото\4FqdwJK2Ap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9650" y="1339870"/>
            <a:ext cx="5097904" cy="4843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6479" y="1862"/>
            <a:ext cx="722665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Лыжная подготовка</a:t>
            </a:r>
          </a:p>
        </p:txBody>
      </p:sp>
      <p:pic>
        <p:nvPicPr>
          <p:cNvPr id="1331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2" y="883157"/>
            <a:ext cx="5368363" cy="4027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" name="Picture 1" descr="C:\Users\Администратор\Desktop\фото\l0fZebvII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7118" y="914400"/>
            <a:ext cx="5196170" cy="3852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C:\Users\Администратор\Desktop\фото\4qPAolTb4M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7678" y="3785015"/>
            <a:ext cx="5036696" cy="2833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589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Администратор\Desktop\фото\RccJwDy1Eq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504" y="237032"/>
            <a:ext cx="4423686" cy="4349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987" name="Picture 3" descr="C:\Users\Администратор\Desktop\фото\Ho9JrKHOw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1066" y="2926135"/>
            <a:ext cx="4678180" cy="3768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988" name="Picture 4" descr="C:\Users\Администратор\Desktop\фото\n7JqEXzZKYM.jpg"/>
          <p:cNvPicPr>
            <a:picLocks noChangeAspect="1" noChangeArrowheads="1"/>
          </p:cNvPicPr>
          <p:nvPr/>
        </p:nvPicPr>
        <p:blipFill>
          <a:blip r:embed="rId4"/>
          <a:srcRect b="17708"/>
          <a:stretch>
            <a:fillRect/>
          </a:stretch>
        </p:blipFill>
        <p:spPr bwMode="auto">
          <a:xfrm>
            <a:off x="7298961" y="209863"/>
            <a:ext cx="4153525" cy="3327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Администратор\Desktop\фото\NYIz1Othxp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484" y="299803"/>
            <a:ext cx="5389441" cy="5756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011" name="Picture 3" descr="C:\Users\Администратор\Desktop\фото\M4cD3DZS-2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599" y="1033713"/>
            <a:ext cx="5202837" cy="5824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425" y="297721"/>
            <a:ext cx="8534401" cy="84153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Выезд коллектива на лыжах</a:t>
            </a:r>
            <a:endParaRPr lang="ru-RU" b="1" dirty="0"/>
          </a:p>
        </p:txBody>
      </p:sp>
      <p:pic>
        <p:nvPicPr>
          <p:cNvPr id="44034" name="Picture 2" descr="C:\Users\Администратор\Desktop\фото\VK8Kzx0XFD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783" y="1603947"/>
            <a:ext cx="5883599" cy="4362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5" name="Picture 3" descr="C:\Users\Администратор\Desktop\фото\wqPirmjwMS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0780" y="2585801"/>
            <a:ext cx="5441429" cy="4034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583" y="350047"/>
            <a:ext cx="8534400" cy="108900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Товарищеская встреча педагогов и учеников  по волейболу</a:t>
            </a:r>
            <a:endParaRPr lang="ru-RU" b="1" dirty="0"/>
          </a:p>
        </p:txBody>
      </p:sp>
      <p:pic>
        <p:nvPicPr>
          <p:cNvPr id="45058" name="Picture 2" descr="C:\Users\Администратор\Desktop\фото\zb95a3W8En8.jpg"/>
          <p:cNvPicPr>
            <a:picLocks noChangeAspect="1" noChangeArrowheads="1"/>
          </p:cNvPicPr>
          <p:nvPr/>
        </p:nvPicPr>
        <p:blipFill>
          <a:blip r:embed="rId2"/>
          <a:srcRect t="39982" b="25483"/>
          <a:stretch>
            <a:fillRect/>
          </a:stretch>
        </p:blipFill>
        <p:spPr bwMode="auto">
          <a:xfrm>
            <a:off x="211424" y="1499016"/>
            <a:ext cx="5143500" cy="3552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059" name="Picture 3" descr="C:\Users\Администратор\Desktop\фото\WlIIYlAFPcU.jpg"/>
          <p:cNvPicPr>
            <a:picLocks noChangeAspect="1" noChangeArrowheads="1"/>
          </p:cNvPicPr>
          <p:nvPr/>
        </p:nvPicPr>
        <p:blipFill>
          <a:blip r:embed="rId3"/>
          <a:srcRect l="8421" t="39934" r="7936" b="29038"/>
          <a:stretch>
            <a:fillRect/>
          </a:stretch>
        </p:blipFill>
        <p:spPr bwMode="auto">
          <a:xfrm>
            <a:off x="4062335" y="3437214"/>
            <a:ext cx="4377127" cy="3240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060" name="Picture 4" descr="C:\Users\Администратор\Desktop\фото\vZ76z0l0CUg.jpg"/>
          <p:cNvPicPr>
            <a:picLocks noChangeAspect="1" noChangeArrowheads="1"/>
          </p:cNvPicPr>
          <p:nvPr/>
        </p:nvPicPr>
        <p:blipFill>
          <a:blip r:embed="rId4"/>
          <a:srcRect l="3758" t="40419" r="11433" b="26211"/>
          <a:stretch>
            <a:fillRect/>
          </a:stretch>
        </p:blipFill>
        <p:spPr bwMode="auto">
          <a:xfrm>
            <a:off x="7605010" y="1573968"/>
            <a:ext cx="4362138" cy="3432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Администратор\Desktop\фото\oQTvqlNKvw0.jpg"/>
          <p:cNvPicPr>
            <a:picLocks noChangeAspect="1" noChangeArrowheads="1"/>
          </p:cNvPicPr>
          <p:nvPr/>
        </p:nvPicPr>
        <p:blipFill>
          <a:blip r:embed="rId2"/>
          <a:srcRect t="22058" b="37869"/>
          <a:stretch>
            <a:fillRect/>
          </a:stretch>
        </p:blipFill>
        <p:spPr bwMode="auto">
          <a:xfrm>
            <a:off x="331346" y="449705"/>
            <a:ext cx="5461462" cy="4377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083" name="Picture 3" descr="C:\Users\Администратор\Desktop\фото\aBY1dSBN-_k.jpg"/>
          <p:cNvPicPr>
            <a:picLocks noChangeAspect="1" noChangeArrowheads="1"/>
          </p:cNvPicPr>
          <p:nvPr/>
        </p:nvPicPr>
        <p:blipFill>
          <a:blip r:embed="rId3"/>
          <a:srcRect t="20310" b="22860"/>
          <a:stretch>
            <a:fillRect/>
          </a:stretch>
        </p:blipFill>
        <p:spPr bwMode="auto">
          <a:xfrm>
            <a:off x="5952656" y="254832"/>
            <a:ext cx="5544799" cy="6302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68" y="648702"/>
            <a:ext cx="4691418" cy="3518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069097" y="0"/>
            <a:ext cx="8053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Работа  </a:t>
            </a:r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 родителями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50" y="935954"/>
            <a:ext cx="4690140" cy="3517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195" y="3238898"/>
            <a:ext cx="4405744" cy="3304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1733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"/>
          <p:cNvSpPr>
            <a:spLocks noChangeArrowheads="1" noChangeShapeType="1" noTextEdit="1"/>
          </p:cNvSpPr>
          <p:nvPr/>
        </p:nvSpPr>
        <p:spPr bwMode="auto">
          <a:xfrm>
            <a:off x="4151313" y="404813"/>
            <a:ext cx="4464050" cy="5715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147" name="WordArt 5"/>
          <p:cNvSpPr>
            <a:spLocks noChangeArrowheads="1" noChangeShapeType="1" noTextEdit="1"/>
          </p:cNvSpPr>
          <p:nvPr/>
        </p:nvSpPr>
        <p:spPr bwMode="auto">
          <a:xfrm>
            <a:off x="362095" y="1138888"/>
            <a:ext cx="971550" cy="50482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 dirty="0">
                <a:solidFill>
                  <a:srgbClr val="9933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Цель:</a:t>
            </a:r>
          </a:p>
        </p:txBody>
      </p:sp>
      <p:sp>
        <p:nvSpPr>
          <p:cNvPr id="61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834617" y="837728"/>
            <a:ext cx="10052583" cy="572796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00" b="1" dirty="0">
                <a:solidFill>
                  <a:srgbClr val="FFFF00"/>
                </a:solidFill>
                <a:latin typeface="Monotype Corsiva" pitchFamily="66" charset="0"/>
              </a:rPr>
              <a:t>Вовлечение  обучающихся в активные занятия физической культурой и спортом с целью охраны и сохранения здоровья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1800" b="1" dirty="0">
              <a:solidFill>
                <a:srgbClr val="FFFF00"/>
              </a:solidFill>
              <a:latin typeface="Monotype Corsiva" pitchFamily="66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1800" b="1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1800" b="1" dirty="0">
              <a:solidFill>
                <a:srgbClr val="FFFF00"/>
              </a:solidFill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Организация учебно-воспитательного процесса на основе </a:t>
            </a:r>
            <a:r>
              <a:rPr lang="ru-RU" altLang="ru-RU" sz="3300" b="1" dirty="0" err="1">
                <a:solidFill>
                  <a:srgbClr val="FFFF00"/>
                </a:solidFill>
                <a:latin typeface="Monotype Corsiva" pitchFamily="66" charset="0"/>
              </a:rPr>
              <a:t>здоровьесберегающих</a:t>
            </a: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 технологий.</a:t>
            </a:r>
          </a:p>
          <a:p>
            <a:pPr>
              <a:lnSpc>
                <a:spcPct val="90000"/>
              </a:lnSpc>
            </a:pP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Создание благоприятных условий для занятия физической культурой и спортом в урочное и внеурочное время </a:t>
            </a:r>
          </a:p>
          <a:p>
            <a:pPr>
              <a:lnSpc>
                <a:spcPct val="90000"/>
              </a:lnSpc>
            </a:pP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Привлечение к сотрудничеству заинтересованных ведомств.</a:t>
            </a:r>
          </a:p>
          <a:p>
            <a:pPr>
              <a:lnSpc>
                <a:spcPct val="90000"/>
              </a:lnSpc>
            </a:pP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создание банка информации по уровням физической подготовленности учащихся;</a:t>
            </a:r>
            <a:b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- пропаганда здорового образа жизни;</a:t>
            </a:r>
            <a:b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altLang="ru-RU" sz="3300" b="1" dirty="0">
                <a:solidFill>
                  <a:srgbClr val="FFFF00"/>
                </a:solidFill>
                <a:latin typeface="Monotype Corsiva" pitchFamily="66" charset="0"/>
              </a:rPr>
              <a:t>- разработка системы физического воспитания.</a:t>
            </a:r>
          </a:p>
        </p:txBody>
      </p:sp>
      <p:sp>
        <p:nvSpPr>
          <p:cNvPr id="6149" name="WordArt 9"/>
          <p:cNvSpPr>
            <a:spLocks noChangeArrowheads="1" noChangeShapeType="1" noTextEdit="1"/>
          </p:cNvSpPr>
          <p:nvPr/>
        </p:nvSpPr>
        <p:spPr bwMode="auto">
          <a:xfrm>
            <a:off x="234385" y="2283983"/>
            <a:ext cx="1419225" cy="50482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kern="10" dirty="0"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Задачи: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39688" y="20088"/>
            <a:ext cx="18473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28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5"/>
          <p:cNvSpPr>
            <a:spLocks noChangeArrowheads="1"/>
          </p:cNvSpPr>
          <p:nvPr/>
        </p:nvSpPr>
        <p:spPr bwMode="auto">
          <a:xfrm>
            <a:off x="674557" y="357188"/>
            <a:ext cx="107479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Monotype Corsiva" pitchFamily="66" charset="0"/>
              </a:rPr>
              <a:t>Создание благоприятных условий для занятия физической культурой и спортом в урочное и внеурочное время</a:t>
            </a:r>
          </a:p>
        </p:txBody>
      </p:sp>
      <p:sp>
        <p:nvSpPr>
          <p:cNvPr id="12291" name="Прямоугольник 6"/>
          <p:cNvSpPr>
            <a:spLocks noChangeArrowheads="1"/>
          </p:cNvSpPr>
          <p:nvPr/>
        </p:nvSpPr>
        <p:spPr bwMode="auto">
          <a:xfrm>
            <a:off x="1738859" y="1500188"/>
            <a:ext cx="8799226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800" dirty="0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000" b="1" dirty="0">
                <a:solidFill>
                  <a:srgbClr val="FFFF00"/>
                </a:solidFill>
                <a:latin typeface="Tahoma" panose="020B0604030504040204" pitchFamily="34" charset="0"/>
              </a:rPr>
              <a:t>Спортзал, спортивная площадка, футбольное поле, лыжная трасса, хоккейная коробка.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2000" b="1" dirty="0">
              <a:solidFill>
                <a:srgbClr val="FFFF00"/>
              </a:solidFill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000" b="1" dirty="0">
                <a:solidFill>
                  <a:srgbClr val="FFFF00"/>
                </a:solidFill>
                <a:latin typeface="Tahoma" panose="020B0604030504040204" pitchFamily="34" charset="0"/>
              </a:rPr>
              <a:t>спортивное оборудование и инвентарь соответствуют требованиям ТБ.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2000" b="1" dirty="0">
              <a:solidFill>
                <a:srgbClr val="FFFF00"/>
              </a:solidFill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000" b="1" dirty="0">
                <a:solidFill>
                  <a:srgbClr val="FFFF00"/>
                </a:solidFill>
                <a:latin typeface="Tahoma" panose="020B0604030504040204" pitchFamily="34" charset="0"/>
              </a:rPr>
              <a:t> Спортивная форма.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2000" b="1" dirty="0">
              <a:solidFill>
                <a:srgbClr val="FFFF00"/>
              </a:solidFill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000" b="1" dirty="0">
                <a:solidFill>
                  <a:srgbClr val="FFFF00"/>
                </a:solidFill>
                <a:latin typeface="Tahoma" panose="020B0604030504040204" pitchFamily="34" charset="0"/>
              </a:rPr>
              <a:t> Рациональное использование спортивного зала.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2000" b="1" dirty="0">
              <a:solidFill>
                <a:srgbClr val="FFFF00"/>
              </a:solidFill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2000" b="1" dirty="0">
              <a:solidFill>
                <a:srgbClr val="FFFF00"/>
              </a:solidFill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000" b="1" dirty="0">
                <a:solidFill>
                  <a:srgbClr val="FFFF00"/>
                </a:solidFill>
                <a:latin typeface="Tahoma" panose="020B0604030504040204" pitchFamily="34" charset="0"/>
              </a:rPr>
              <a:t>Обеспечение  квалифицированными педагогическими кадрами.  </a:t>
            </a:r>
          </a:p>
        </p:txBody>
      </p:sp>
    </p:spTree>
    <p:extLst>
      <p:ext uri="{BB962C8B-B14F-4D97-AF65-F5344CB8AC3E}">
        <p14:creationId xmlns="" xmlns:p14="http://schemas.microsoft.com/office/powerpoint/2010/main" val="5822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45379" y="1164634"/>
          <a:ext cx="11052076" cy="5443959"/>
        </p:xfrm>
        <a:graphic>
          <a:graphicData uri="http://schemas.openxmlformats.org/drawingml/2006/table">
            <a:tbl>
              <a:tblPr/>
              <a:tblGrid>
                <a:gridCol w="137850"/>
                <a:gridCol w="1798263"/>
                <a:gridCol w="2743840"/>
                <a:gridCol w="1495773"/>
                <a:gridCol w="1275060"/>
                <a:gridCol w="2138068"/>
                <a:gridCol w="1463222"/>
              </a:tblGrid>
              <a:tr h="6590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9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статус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ответственные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участников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25.03.2021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Бадминтон на первенство района 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муниципальный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Садриев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Булат- 2 место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Учитель физкультуры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25.03.2021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Бадминтон на первенство района 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муниципальный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Шадрин Илья- 3 место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Учитель физкультуры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Осенний кросс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физ-ры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Сентябрь-октябрь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Сдача норм ГТО среди учащихся 7-9 кл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физ-ры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Веселые старты , посвященные  международному Дню здоровья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руков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Соревнования по баскетболу (отборочный тур для КЭС-Баскет)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физ-ры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Соревнования по волейболу ( ШВЛ)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физ-ры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8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«Здоровый флешмоб» (День физкультурника)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физ-ры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учителя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2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«День здоровья»-спортивные состязания , посвященные Дню физкультурника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 ШСК, учитель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физ-ры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8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ru-RU" sz="9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Шахматный турнир на первенство школы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школьный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Филиппов С-1 место.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Шадрин С-2 место</a:t>
                      </a:r>
                      <a:endParaRPr lang="ru-RU" sz="105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25" marR="56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08878" y="359764"/>
            <a:ext cx="92789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8467" y="381212"/>
            <a:ext cx="6745572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alt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соревнованиях.</a:t>
            </a:r>
            <a:endParaRPr lang="ru-RU" alt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61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0275" y="0"/>
            <a:ext cx="835196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Спортивная площадка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4932362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21" y="3921125"/>
            <a:ext cx="5210175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572" y="923330"/>
            <a:ext cx="4057338" cy="3043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370" y="224852"/>
            <a:ext cx="9698637" cy="959371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  <a:t>Утренняя  зарядка  перед  началом уроков</a:t>
            </a:r>
            <a:br>
              <a:rPr lang="ru-RU" alt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9666" y="1004341"/>
            <a:ext cx="11002779" cy="53065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9" name="Picture 1" descr="C:\Users\Администратор\Desktop\фото\qZO9OokuY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406" y="882503"/>
            <a:ext cx="5157865" cy="4556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Администратор\Desktop\фото\s9qYZksOwb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9965" y="1127539"/>
            <a:ext cx="5847412" cy="4767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8710" y="237760"/>
            <a:ext cx="8534401" cy="9464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физкультурника</a:t>
            </a:r>
            <a:endParaRPr lang="ru-RU" sz="48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Администратор\Desktop\фото\ekmX6ABE2_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5790" y="1417966"/>
            <a:ext cx="5426440" cy="4333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5" name="Picture 3" descr="C:\Users\Администратор\Desktop\фото\ZmAUzG5dfr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724" y="2530995"/>
            <a:ext cx="5846164" cy="2167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682" y="387663"/>
            <a:ext cx="8409482" cy="91648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акции «Делай Добро»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1678898"/>
            <a:ext cx="10783262" cy="4315502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Подари спортивный </a:t>
            </a:r>
          </a:p>
          <a:p>
            <a:r>
              <a:rPr lang="ru-RU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инвентарь!</a:t>
            </a:r>
            <a:endParaRPr lang="ru-RU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C:\Users\Администратор\Desktop\фото\1g1jVoNh9x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5386" y="1559755"/>
            <a:ext cx="4063584" cy="498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9212" y="0"/>
            <a:ext cx="39389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Баскетбол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843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9" y="1173073"/>
            <a:ext cx="4515935" cy="3387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95" y="0"/>
            <a:ext cx="2749534" cy="920576"/>
          </a:xfrm>
          <a:prstGeom prst="rect">
            <a:avLst/>
          </a:prstGeom>
        </p:spPr>
      </p:pic>
      <p:pic>
        <p:nvPicPr>
          <p:cNvPr id="8193" name="Picture 1" descr="C:\Users\Администратор\Desktop\фото\PJ2oQj309P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5347" y="977874"/>
            <a:ext cx="3718810" cy="2804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C:\Users\Администратор\Desktop\фото\scXPD57wfM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8548" y="3080354"/>
            <a:ext cx="3643859" cy="3370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61369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902</TotalTime>
  <Words>341</Words>
  <Application>Microsoft Office PowerPoint</Application>
  <PresentationFormat>Произвольный</PresentationFormat>
  <Paragraphs>112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Сектор</vt:lpstr>
      <vt:lpstr>Слайд 1</vt:lpstr>
      <vt:lpstr>Слайд 2</vt:lpstr>
      <vt:lpstr>Слайд 3</vt:lpstr>
      <vt:lpstr>Слайд 4</vt:lpstr>
      <vt:lpstr>Слайд 5</vt:lpstr>
      <vt:lpstr>            Утренняя  зарядка  перед  началом уроков </vt:lpstr>
      <vt:lpstr>   День физкультурника</vt:lpstr>
      <vt:lpstr>Участие в акции «Делай Добро»</vt:lpstr>
      <vt:lpstr>Слайд 9</vt:lpstr>
      <vt:lpstr>Слайд 10</vt:lpstr>
      <vt:lpstr>Слайд 11</vt:lpstr>
      <vt:lpstr>Заливаем свой каток!</vt:lpstr>
      <vt:lpstr>Слайд 13</vt:lpstr>
      <vt:lpstr>Слайд 14</vt:lpstr>
      <vt:lpstr>Слайд 15</vt:lpstr>
      <vt:lpstr>Выезд коллектива на лыжах</vt:lpstr>
      <vt:lpstr>Товарищеская встреча педагогов и учеников  по волейболу</vt:lpstr>
      <vt:lpstr>Слайд 18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DNA7 X86</cp:lastModifiedBy>
  <cp:revision>37</cp:revision>
  <dcterms:created xsi:type="dcterms:W3CDTF">2018-04-23T16:06:15Z</dcterms:created>
  <dcterms:modified xsi:type="dcterms:W3CDTF">2022-01-18T18:44:38Z</dcterms:modified>
</cp:coreProperties>
</file>